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media/image3.svg" ContentType="image/svg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slides/slide79.xml" ContentType="application/vnd.openxmlformats-officedocument.presentationml.slide+xml"/>
  <Override PartName="/ppt/slides/slide8.xml" ContentType="application/vnd.openxmlformats-officedocument.presentationml.slide+xml"/>
  <Override PartName="/ppt/slides/slide80.xml" ContentType="application/vnd.openxmlformats-officedocument.presentationml.slide+xml"/>
  <Override PartName="/ppt/slides/slide81.xml" ContentType="application/vnd.openxmlformats-officedocument.presentationml.slide+xml"/>
  <Override PartName="/ppt/slides/slide82.xml" ContentType="application/vnd.openxmlformats-officedocument.presentationml.slide+xml"/>
  <Override PartName="/ppt/slides/slide83.xml" ContentType="application/vnd.openxmlformats-officedocument.presentationml.slide+xml"/>
  <Override PartName="/ppt/slides/slide84.xml" ContentType="application/vnd.openxmlformats-officedocument.presentationml.slide+xml"/>
  <Override PartName="/ppt/slides/slide85.xml" ContentType="application/vnd.openxmlformats-officedocument.presentationml.slide+xml"/>
  <Override PartName="/ppt/slides/slide86.xml" ContentType="application/vnd.openxmlformats-officedocument.presentationml.slide+xml"/>
  <Override PartName="/ppt/slides/slide87.xml" ContentType="application/vnd.openxmlformats-officedocument.presentationml.slide+xml"/>
  <Override PartName="/ppt/slides/slide88.xml" ContentType="application/vnd.openxmlformats-officedocument.presentationml.slide+xml"/>
  <Override PartName="/ppt/slides/slide89.xml" ContentType="application/vnd.openxmlformats-officedocument.presentationml.slide+xml"/>
  <Override PartName="/ppt/slides/slide9.xml" ContentType="application/vnd.openxmlformats-officedocument.presentationml.slide+xml"/>
  <Override PartName="/ppt/slides/slide90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6"/>
    <p:sldId id="257" r:id="rId5"/>
    <p:sldId id="258" r:id="rId4"/>
    <p:sldId id="259" r:id="rId3"/>
    <p:sldId id="260" r:id="rId2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  <p:sldId id="296" r:id="rId46"/>
    <p:sldId id="297" r:id="rId47"/>
    <p:sldId id="298" r:id="rId48"/>
    <p:sldId id="299" r:id="rId49"/>
    <p:sldId id="300" r:id="rId50"/>
    <p:sldId id="301" r:id="rId51"/>
    <p:sldId id="302" r:id="rId52"/>
    <p:sldId id="303" r:id="rId53"/>
    <p:sldId id="304" r:id="rId54"/>
    <p:sldId id="305" r:id="rId55"/>
    <p:sldId id="306" r:id="rId56"/>
    <p:sldId id="307" r:id="rId57"/>
    <p:sldId id="308" r:id="rId58"/>
    <p:sldId id="309" r:id="rId59"/>
    <p:sldId id="310" r:id="rId60"/>
    <p:sldId id="311" r:id="rId61"/>
    <p:sldId id="312" r:id="rId62"/>
    <p:sldId id="313" r:id="rId63"/>
    <p:sldId id="314" r:id="rId64"/>
    <p:sldId id="315" r:id="rId65"/>
    <p:sldId id="316" r:id="rId66"/>
    <p:sldId id="317" r:id="rId67"/>
    <p:sldId id="318" r:id="rId68"/>
    <p:sldId id="319" r:id="rId69"/>
    <p:sldId id="320" r:id="rId70"/>
    <p:sldId id="321" r:id="rId71"/>
    <p:sldId id="322" r:id="rId72"/>
    <p:sldId id="323" r:id="rId73"/>
    <p:sldId id="324" r:id="rId74"/>
    <p:sldId id="325" r:id="rId75"/>
    <p:sldId id="326" r:id="rId76"/>
    <p:sldId id="327" r:id="rId77"/>
    <p:sldId id="328" r:id="rId78"/>
    <p:sldId id="329" r:id="rId79"/>
    <p:sldId id="330" r:id="rId80"/>
    <p:sldId id="331" r:id="rId81"/>
    <p:sldId id="332" r:id="rId82"/>
    <p:sldId id="333" r:id="rId83"/>
    <p:sldId id="334" r:id="rId84"/>
    <p:sldId id="335" r:id="rId85"/>
    <p:sldId id="336" r:id="rId86"/>
    <p:sldId id="337" r:id="rId87"/>
    <p:sldId id="338" r:id="rId88"/>
    <p:sldId id="339" r:id="rId89"/>
    <p:sldId id="340" r:id="rId90"/>
    <p:sldId id="341" r:id="rId91"/>
    <p:sldId id="342" r:id="rId92"/>
    <p:sldId id="343" r:id="rId93"/>
    <p:sldId id="344" r:id="rId94"/>
    <p:sldId id="345" r:id="rId95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MasterView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38" d="100"/>
          <a:sy n="138" d="100"/>
        </p:scale>
        <p:origin x="298" y="12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5.xml"/><Relationship Id="rId3" Type="http://schemas.openxmlformats.org/officeDocument/2006/relationships/slide" Target="slides/slide4.xml"/><Relationship Id="rId4" Type="http://schemas.openxmlformats.org/officeDocument/2006/relationships/slide" Target="slides/slide3.xml"/><Relationship Id="rId5" Type="http://schemas.openxmlformats.org/officeDocument/2006/relationships/slide" Target="slides/slide2.xml"/><Relationship Id="rId6" Type="http://schemas.openxmlformats.org/officeDocument/2006/relationships/slide" Target="slides/slide1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slide" Target="slides/slide38.xml"/><Relationship Id="rId44" Type="http://schemas.openxmlformats.org/officeDocument/2006/relationships/slide" Target="slides/slide39.xml"/><Relationship Id="rId45" Type="http://schemas.openxmlformats.org/officeDocument/2006/relationships/slide" Target="slides/slide40.xml"/><Relationship Id="rId46" Type="http://schemas.openxmlformats.org/officeDocument/2006/relationships/slide" Target="slides/slide41.xml"/><Relationship Id="rId47" Type="http://schemas.openxmlformats.org/officeDocument/2006/relationships/slide" Target="slides/slide42.xml"/><Relationship Id="rId48" Type="http://schemas.openxmlformats.org/officeDocument/2006/relationships/slide" Target="slides/slide43.xml"/><Relationship Id="rId49" Type="http://schemas.openxmlformats.org/officeDocument/2006/relationships/slide" Target="slides/slide44.xml"/><Relationship Id="rId50" Type="http://schemas.openxmlformats.org/officeDocument/2006/relationships/slide" Target="slides/slide45.xml"/><Relationship Id="rId51" Type="http://schemas.openxmlformats.org/officeDocument/2006/relationships/slide" Target="slides/slide46.xml"/><Relationship Id="rId52" Type="http://schemas.openxmlformats.org/officeDocument/2006/relationships/slide" Target="slides/slide47.xml"/><Relationship Id="rId53" Type="http://schemas.openxmlformats.org/officeDocument/2006/relationships/slide" Target="slides/slide48.xml"/><Relationship Id="rId54" Type="http://schemas.openxmlformats.org/officeDocument/2006/relationships/slide" Target="slides/slide49.xml"/><Relationship Id="rId55" Type="http://schemas.openxmlformats.org/officeDocument/2006/relationships/slide" Target="slides/slide50.xml"/><Relationship Id="rId56" Type="http://schemas.openxmlformats.org/officeDocument/2006/relationships/slide" Target="slides/slide51.xml"/><Relationship Id="rId57" Type="http://schemas.openxmlformats.org/officeDocument/2006/relationships/slide" Target="slides/slide52.xml"/><Relationship Id="rId58" Type="http://schemas.openxmlformats.org/officeDocument/2006/relationships/slide" Target="slides/slide53.xml"/><Relationship Id="rId59" Type="http://schemas.openxmlformats.org/officeDocument/2006/relationships/slide" Target="slides/slide54.xml"/><Relationship Id="rId60" Type="http://schemas.openxmlformats.org/officeDocument/2006/relationships/slide" Target="slides/slide55.xml"/><Relationship Id="rId61" Type="http://schemas.openxmlformats.org/officeDocument/2006/relationships/slide" Target="slides/slide56.xml"/><Relationship Id="rId62" Type="http://schemas.openxmlformats.org/officeDocument/2006/relationships/slide" Target="slides/slide57.xml"/><Relationship Id="rId63" Type="http://schemas.openxmlformats.org/officeDocument/2006/relationships/slide" Target="slides/slide58.xml"/><Relationship Id="rId64" Type="http://schemas.openxmlformats.org/officeDocument/2006/relationships/slide" Target="slides/slide59.xml"/><Relationship Id="rId65" Type="http://schemas.openxmlformats.org/officeDocument/2006/relationships/slide" Target="slides/slide60.xml"/><Relationship Id="rId66" Type="http://schemas.openxmlformats.org/officeDocument/2006/relationships/slide" Target="slides/slide61.xml"/><Relationship Id="rId67" Type="http://schemas.openxmlformats.org/officeDocument/2006/relationships/slide" Target="slides/slide62.xml"/><Relationship Id="rId68" Type="http://schemas.openxmlformats.org/officeDocument/2006/relationships/slide" Target="slides/slide63.xml"/><Relationship Id="rId69" Type="http://schemas.openxmlformats.org/officeDocument/2006/relationships/slide" Target="slides/slide64.xml"/><Relationship Id="rId70" Type="http://schemas.openxmlformats.org/officeDocument/2006/relationships/slide" Target="slides/slide65.xml"/><Relationship Id="rId71" Type="http://schemas.openxmlformats.org/officeDocument/2006/relationships/slide" Target="slides/slide66.xml"/><Relationship Id="rId72" Type="http://schemas.openxmlformats.org/officeDocument/2006/relationships/slide" Target="slides/slide67.xml"/><Relationship Id="rId73" Type="http://schemas.openxmlformats.org/officeDocument/2006/relationships/slide" Target="slides/slide68.xml"/><Relationship Id="rId74" Type="http://schemas.openxmlformats.org/officeDocument/2006/relationships/slide" Target="slides/slide69.xml"/><Relationship Id="rId75" Type="http://schemas.openxmlformats.org/officeDocument/2006/relationships/slide" Target="slides/slide70.xml"/><Relationship Id="rId76" Type="http://schemas.openxmlformats.org/officeDocument/2006/relationships/slide" Target="slides/slide71.xml"/><Relationship Id="rId77" Type="http://schemas.openxmlformats.org/officeDocument/2006/relationships/slide" Target="slides/slide72.xml"/><Relationship Id="rId78" Type="http://schemas.openxmlformats.org/officeDocument/2006/relationships/slide" Target="slides/slide73.xml"/><Relationship Id="rId79" Type="http://schemas.openxmlformats.org/officeDocument/2006/relationships/slide" Target="slides/slide74.xml"/><Relationship Id="rId80" Type="http://schemas.openxmlformats.org/officeDocument/2006/relationships/slide" Target="slides/slide75.xml"/><Relationship Id="rId81" Type="http://schemas.openxmlformats.org/officeDocument/2006/relationships/slide" Target="slides/slide76.xml"/><Relationship Id="rId82" Type="http://schemas.openxmlformats.org/officeDocument/2006/relationships/slide" Target="slides/slide77.xml"/><Relationship Id="rId83" Type="http://schemas.openxmlformats.org/officeDocument/2006/relationships/slide" Target="slides/slide78.xml"/><Relationship Id="rId84" Type="http://schemas.openxmlformats.org/officeDocument/2006/relationships/slide" Target="slides/slide79.xml"/><Relationship Id="rId85" Type="http://schemas.openxmlformats.org/officeDocument/2006/relationships/slide" Target="slides/slide80.xml"/><Relationship Id="rId86" Type="http://schemas.openxmlformats.org/officeDocument/2006/relationships/slide" Target="slides/slide81.xml"/><Relationship Id="rId87" Type="http://schemas.openxmlformats.org/officeDocument/2006/relationships/slide" Target="slides/slide82.xml"/><Relationship Id="rId88" Type="http://schemas.openxmlformats.org/officeDocument/2006/relationships/slide" Target="slides/slide83.xml"/><Relationship Id="rId89" Type="http://schemas.openxmlformats.org/officeDocument/2006/relationships/slide" Target="slides/slide84.xml"/><Relationship Id="rId90" Type="http://schemas.openxmlformats.org/officeDocument/2006/relationships/slide" Target="slides/slide85.xml"/><Relationship Id="rId91" Type="http://schemas.openxmlformats.org/officeDocument/2006/relationships/slide" Target="slides/slide86.xml"/><Relationship Id="rId92" Type="http://schemas.openxmlformats.org/officeDocument/2006/relationships/slide" Target="slides/slide87.xml"/><Relationship Id="rId93" Type="http://schemas.openxmlformats.org/officeDocument/2006/relationships/slide" Target="slides/slide88.xml"/><Relationship Id="rId94" Type="http://schemas.openxmlformats.org/officeDocument/2006/relationships/slide" Target="slides/slide89.xml"/><Relationship Id="rId95" Type="http://schemas.openxmlformats.org/officeDocument/2006/relationships/slide" Target="slides/slide90.xml"/></Relationships>
</file>

<file path=ppt/media/image1.jpg>
</file>

<file path=ppt/media/image2.png>
</file>

<file path=ppt/media/image3.sv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jpg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3.svg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41338" indent="-2286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808038" indent="-2286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5"/>
          </a:solidFill>
          <a:latin typeface="+mn-lt"/>
          <a:ea typeface="+mn-ea"/>
          <a:cs typeface="+mn-cs"/>
        </a:defRPr>
      </a:lvl3pPr>
      <a:lvl4pPr marL="10747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1341438" indent="-2286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kern="1200">
          <a:solidFill>
            <a:schemeClr val="bg2">
              <a:lumMod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hyperlink" Target="https://naver.com" TargetMode="External"/></Relationships>
</file>

<file path=ppt/slides/_rels/slide2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5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8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6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7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8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0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>
                <a:latin typeface="Consolas"/>
              </a:rPr>
              <a:t>들어가며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그럼 어떻게 공부할까</a:t>
            </a: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S.T.A.R 프레임워크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왜 내 GPT는 대답을 이상하게 할까?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왜 내 GPT는 대답을 이상하게 할까?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왜 내 GPT는 대답을 이상하게 할까?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b="1" i="1">
                <a:latin typeface="Consolas"/>
              </a:rPr>
              <a:t>강사</a:t>
            </a:r>
            <a:r>
              <a:rPr/>
              <a:t> </a:t>
            </a:r>
            <a:r>
              <a:rPr>
                <a:latin typeface="Consolas"/>
                <a:hlinkClick r:id="rId2"/>
              </a:rPr>
              <a:t>소개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역사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LLM의 종류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오픈 AI와 일론 머스크</a:t>
            </a:r>
          </a:p>
          <a:p>
            <a:r>
              <a:rPr/>
              <a:t>::: notes</a:t>
            </a:r>
          </a:p>
          <a:p>
            <a:r>
              <a:rPr/>
              <a:t>:::</a:t>
            </a: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오픈 AI와 일론 머스크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미래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AI의 미래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AI 이모저모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ChatGPT 사용해보기</a:t>
            </a: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질문해보기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프롬프트 엔지니어링</a:t>
            </a: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엔지니어링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/>
              <a:t>언어모델을 다그치거나 회유하는 어조를 사용해 답변 결과의 품질을 높일 수 있다는 연구결과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</p:spTree>
  </p:cSld>
  <p:clrMapOvr>
    <a:masterClrMapping/>
  </p:clrMapOvr>
</p:sld>
</file>

<file path=ppt/slides/slide4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/>
              <a:t>목적을 제시하고, 이를 위한 정보를 GPT가 사용자에게 질문하게 하여 맥락을 채워나가는 방법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프롬프트 잘 쓰기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마크다운(Markdown)</a:t>
            </a: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마크다운(Markdown)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마크다운의 문법 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마크다운의 문법 소개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Markdown is the new MS Word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옵시디언 (Obsidian)</a:t>
            </a:r>
          </a:p>
        </p:txBody>
      </p:sp>
    </p:spTree>
  </p:cSld>
  <p:clrMapOvr>
    <a:masterClrMapping/>
  </p:clrMapOvr>
</p:sld>
</file>

<file path=ppt/slides/slide5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Mermaid.js</a:t>
            </a:r>
          </a:p>
        </p:txBody>
      </p:sp>
    </p:spTree>
  </p:cSld>
  <p:clrMapOvr>
    <a:masterClrMapping/>
  </p:clrMapOvr>
</p:sld>
</file>

<file path=ppt/slides/slide5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Obsidian과 GPT를 사용한 개인 지식DB 챗봇 구축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5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ChatGPT 고급 기능 소개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</a:t>
            </a:r>
          </a:p>
        </p:txBody>
      </p:sp>
    </p:spTree>
  </p:cSld>
  <p:clrMapOvr>
    <a:masterClrMapping/>
  </p:clrMapOvr>
</p:sld>
</file>

<file path=ppt/slides/slide6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Custom Instruction &amp; Memory</a:t>
            </a:r>
          </a:p>
        </p:txBody>
      </p:sp>
    </p:spTree>
  </p:cSld>
  <p:clrMapOvr>
    <a:masterClrMapping/>
  </p:clrMapOvr>
</p:sld>
</file>

<file path=ppt/slides/slide6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>
            <a:r>
              <a:rPr/>
              <a:t>::: notes</a:t>
            </a:r>
          </a:p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Vision &amp; DALL-E</a:t>
            </a:r>
          </a:p>
        </p:txBody>
      </p:sp>
    </p:spTree>
  </p:cSld>
  <p:clrMapOvr>
    <a:masterClrMapping/>
  </p:clrMapOvr>
</p:sld>
</file>

<file path=ppt/slides/slide6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Browsing</a:t>
            </a:r>
          </a:p>
        </p:txBody>
      </p:sp>
    </p:spTree>
  </p:cSld>
  <p:clrMapOvr>
    <a:masterClrMapping/>
  </p:clrMapOvr>
</p:sld>
</file>

<file path=ppt/slides/slide6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Data Analysis</a:t>
            </a:r>
          </a:p>
        </p:txBody>
      </p:sp>
    </p:spTree>
  </p:cSld>
  <p:clrMapOvr>
    <a:masterClrMapping/>
  </p:clrMapOvr>
</p:sld>
</file>

<file path=ppt/slides/slide6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</a:t>
            </a:r>
          </a:p>
        </p:txBody>
      </p:sp>
    </p:spTree>
  </p:cSld>
  <p:clrMapOvr>
    <a:masterClrMapping/>
  </p:clrMapOvr>
</p:sld>
</file>

<file path=ppt/slides/slide6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 만들기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6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구성(Instruction)</a:t>
            </a:r>
          </a:p>
        </p:txBody>
      </p:sp>
    </p:spTree>
  </p:cSld>
  <p:clrMapOvr>
    <a:masterClrMapping/>
  </p:clrMapOvr>
</p:sld>
</file>

<file path=ppt/slides/slide6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구성(Instruction)</a:t>
            </a:r>
          </a:p>
        </p:txBody>
      </p:sp>
    </p:spTree>
  </p:cSld>
  <p:clrMapOvr>
    <a:masterClrMapping/>
  </p:clrMapOvr>
</p:sld>
</file>

<file path=ppt/slides/slide6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 App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환각 (Hallucination)</a:t>
            </a:r>
          </a:p>
        </p:txBody>
      </p:sp>
    </p:spTree>
  </p:cSld>
  <p:clrMapOvr>
    <a:masterClrMapping/>
  </p:clrMapOvr>
</p:sld>
</file>

<file path=ppt/slides/slide7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실전 ChatGPT</a:t>
            </a:r>
          </a:p>
        </p:txBody>
      </p:sp>
    </p:spTree>
  </p:cSld>
  <p:clrMapOvr>
    <a:masterClrMapping/>
  </p:clrMapOvr>
</p:sld>
</file>

<file path=ppt/slides/slide7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이력서를 주고 물어보기</a:t>
            </a:r>
          </a:p>
        </p:txBody>
      </p:sp>
    </p:spTree>
  </p:cSld>
  <p:clrMapOvr>
    <a:masterClrMapping/>
  </p:clrMapOvr>
</p:sld>
</file>

<file path=ppt/slides/slide7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회사의 재무제표 분석</a:t>
            </a:r>
          </a:p>
        </p:txBody>
      </p:sp>
    </p:spTree>
  </p:cSld>
  <p:clrMapOvr>
    <a:masterClrMapping/>
  </p:clrMapOvr>
</p:sld>
</file>

<file path=ppt/slides/slide7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아보카도 가격 분석</a:t>
            </a:r>
          </a:p>
        </p:txBody>
      </p:sp>
    </p:spTree>
  </p:cSld>
  <p:clrMapOvr>
    <a:masterClrMapping/>
  </p:clrMapOvr>
</p:sld>
</file>

<file path=ppt/slides/slide7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스포티파이 곡 재생 데이터 분석</a:t>
            </a:r>
          </a:p>
        </p:txBody>
      </p:sp>
    </p:spTree>
  </p:cSld>
  <p:clrMapOvr>
    <a:masterClrMapping/>
  </p:clrMapOvr>
</p:sld>
</file>

<file path=ppt/slides/slide7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GPTs</a:t>
            </a:r>
          </a:p>
        </p:txBody>
      </p:sp>
    </p:spTree>
  </p:cSld>
  <p:clrMapOvr>
    <a:masterClrMapping/>
  </p:clrMapOvr>
</p:sld>
</file>

<file path=ppt/slides/slide7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원영적사고 GPT 만들기</a:t>
            </a:r>
          </a:p>
        </p:txBody>
      </p:sp>
    </p:spTree>
  </p:cSld>
  <p:clrMapOvr>
    <a:masterClrMapping/>
  </p:clrMapOvr>
</p:sld>
</file>

<file path=ppt/slides/slide7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텍스트를 파워포인트 슬라이드로 만들기</a:t>
            </a:r>
          </a:p>
        </p:txBody>
      </p:sp>
    </p:spTree>
  </p:cSld>
  <p:clrMapOvr>
    <a:masterClrMapping/>
  </p:clrMapOvr>
</p:sld>
</file>

<file path=ppt/slides/slide7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엑셀에서 ChatGPT 활용하기</a:t>
            </a:r>
          </a:p>
        </p:txBody>
      </p:sp>
    </p:spTree>
  </p:cSld>
  <p:clrMapOvr>
    <a:masterClrMapping/>
  </p:clrMapOvr>
</p:sld>
</file>

<file path=ppt/slides/slide7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엑셀에서 ChatGPT 활용하기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ChatGPT와 생성형 AI에 대한 오해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 sz="half"/>
          </p:nvPr>
        </p:nvSpPr>
        <p:spPr/>
        <p:txBody>
          <a:bodyPr/>
          <a:lstStyle/>
          <a:p/>
        </p:txBody>
      </p:sp>
      <p:sp>
        <p:nvSpPr>
          <p:cNvPr id="4" name="Content Placeholder 3"/>
          <p:cNvSpPr>
            <a:spLocks noGrp="1"/>
          </p:cNvSpPr>
          <p:nvPr>
            <p:ph idx="2" sz="half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</p:spTree>
  </p:cSld>
  <p:clrMapOvr>
    <a:masterClrMapping/>
  </p:clrMapOvr>
</p:sld>
</file>

<file path=ppt/slides/slide8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</p:spTree>
  </p:cSld>
  <p:clrMapOvr>
    <a:masterClrMapping/>
  </p:clrMapOvr>
</p:sld>
</file>

<file path=ppt/slides/slide8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</p:spTree>
  </p:cSld>
  <p:clrMapOvr>
    <a:masterClrMapping/>
  </p:clrMapOvr>
</p:sld>
</file>

<file path=ppt/slides/slide8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</p:spTree>
  </p:cSld>
  <p:clrMapOvr>
    <a:masterClrMapping/>
  </p:clrMapOvr>
</p:sld>
</file>

<file path=ppt/slides/slide8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GPT를 엑셀 안에서 사용하기</a:t>
            </a:r>
          </a:p>
        </p:txBody>
      </p:sp>
    </p:spTree>
  </p:cSld>
  <p:clrMapOvr>
    <a:masterClrMapping/>
  </p:clrMapOvr>
</p:sld>
</file>

<file path=ppt/slides/slide8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OpenAI API Key 발급</a:t>
            </a:r>
          </a:p>
        </p:txBody>
      </p:sp>
    </p:spTree>
  </p:cSld>
  <p:clrMapOvr>
    <a:masterClrMapping/>
  </p:clrMapOvr>
</p:sld>
</file>

<file path=ppt/slides/slide86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VBA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</p:spTree>
  </p:cSld>
  <p:clrMapOvr>
    <a:masterClrMapping/>
  </p:clrMapOvr>
</p:sld>
</file>

<file path=ppt/slides/slide87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근태 체크 엑셀 매크로 만들기</a:t>
            </a:r>
          </a:p>
        </p:txBody>
      </p:sp>
    </p:spTree>
  </p:cSld>
  <p:clrMapOvr>
    <a:masterClrMapping/>
  </p:clrMapOvr>
</p:sld>
</file>

<file path=ppt/slides/slide88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파일명 변경 엑셀 만들기</a:t>
            </a:r>
          </a:p>
        </p:txBody>
      </p:sp>
    </p:spTree>
  </p:cSld>
  <p:clrMapOvr>
    <a:masterClrMapping/>
  </p:clrMapOvr>
</p:sld>
</file>

<file path=ppt/slides/slide8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ChatGPT를 엑셀에서 사용할 수 있도록 커스텀 함수 만들기</a:t>
            </a: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/>
          <a:lstStyle/>
          <a:p/>
        </p:txBody>
      </p:sp>
      <p:sp>
        <p:nvSpPr>
          <p:cNvPr id="3" name="Content Placeholder 2"/>
          <p:cNvSpPr>
            <a:spLocks noGrp="1"/>
          </p:cNvSpPr>
          <p:nvPr>
            <p:ph idx="10"/>
          </p:nvPr>
        </p:nvSpPr>
        <p:spPr/>
        <p:txBody>
          <a:bodyPr/>
          <a:lstStyle/>
          <a:p/>
        </p:txBody>
      </p:sp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/>
              <a:t>그럼 어떻게 공부할까</a:t>
            </a:r>
          </a:p>
        </p:txBody>
      </p:sp>
    </p:spTree>
  </p:cSld>
  <p:clrMapOvr>
    <a:masterClrMapping/>
  </p:clrMapOvr>
</p:sld>
</file>

<file path=ppt/slides/slide90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/>
              <a:t>감사합니다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2">
      <a:dk1>
        <a:sysClr val="windowText" lastClr="000000"/>
      </a:dk1>
      <a:lt1>
        <a:sysClr val="window" lastClr="FFFFFF"/>
      </a:lt1>
      <a:dk2>
        <a:srgbClr val="335B74"/>
      </a:dk2>
      <a:lt2>
        <a:srgbClr val="DFE3E5"/>
      </a:lt2>
      <a:accent1>
        <a:srgbClr val="1CADE4"/>
      </a:accent1>
      <a:accent2>
        <a:srgbClr val="2683C6"/>
      </a:accent2>
      <a:accent3>
        <a:srgbClr val="27CED7"/>
      </a:accent3>
      <a:accent4>
        <a:srgbClr val="42BA97"/>
      </a:accent4>
      <a:accent5>
        <a:srgbClr val="3E8853"/>
      </a:accent5>
      <a:accent6>
        <a:srgbClr val="62A39F"/>
      </a:accent6>
      <a:hlink>
        <a:srgbClr val="C072FA"/>
      </a:hlink>
      <a:folHlink>
        <a:srgbClr val="B26B02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296</TotalTime>
  <Words>56</Words>
  <Application>Microsoft Office PowerPoint</Application>
  <PresentationFormat>Widescreen</PresentationFormat>
  <Paragraphs>28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3" baseType="lpstr">
      <vt:lpstr>D2Coding ligature</vt:lpstr>
      <vt:lpstr>KoPubWorld돋움체 Light</vt:lpstr>
      <vt:lpstr>KoPubWorld돋움체 Medium</vt:lpstr>
      <vt:lpstr>페이퍼로지 3 Light</vt:lpstr>
      <vt:lpstr>페이퍼로지 7 Bold</vt:lpstr>
      <vt:lpstr>Arial</vt:lpstr>
      <vt:lpstr>Cascadia Code</vt:lpstr>
      <vt:lpstr>Office Theme</vt:lpstr>
      <vt:lpstr>동해물과 백두산이</vt:lpstr>
      <vt:lpstr>동해물과 백두산이</vt:lpstr>
      <vt:lpstr>Inputoutput</vt:lpstr>
      <vt:lpstr>PowerPoint Presentation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문형 배</cp:lastModifiedBy>
  <cp:revision>76</cp:revision>
  <dcterms:created xsi:type="dcterms:W3CDTF">2024-02-09T18:46:30Z</dcterms:created>
  <dcterms:modified xsi:type="dcterms:W3CDTF">2025-04-08T15:09:25Z</dcterms:modified>
</cp:coreProperties>
</file>

<file path=docProps/thumbnail.jpeg>
</file>